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6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2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07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53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78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91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27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95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1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18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61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0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alvary@calvarywhittier.or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0" name="Picture 19" descr="A splash of colors on a white surface">
            <a:extLst>
              <a:ext uri="{FF2B5EF4-FFF2-40B4-BE49-F238E27FC236}">
                <a16:creationId xmlns:a16="http://schemas.microsoft.com/office/drawing/2014/main" id="{AFC37402-DC22-1C44-04E0-B735E4E22E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397" b="22603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71549C-1983-8AEF-08A6-28E87107F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2271449"/>
            <a:ext cx="10113689" cy="2847058"/>
          </a:xfrm>
        </p:spPr>
        <p:txBody>
          <a:bodyPr anchor="b">
            <a:normAutofit fontScale="90000"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Welcome To Calvary </a:t>
            </a:r>
            <a:r>
              <a:rPr lang="en-US" sz="7200" dirty="0" err="1">
                <a:solidFill>
                  <a:srgbClr val="FFFFFF"/>
                </a:solidFill>
              </a:rPr>
              <a:t>el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calvario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AC52D-6620-80E9-8192-C0A82DCC3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098254"/>
            <a:ext cx="9679449" cy="750259"/>
          </a:xfrm>
        </p:spPr>
        <p:txBody>
          <a:bodyPr anchor="ctr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43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oster with text and images of food&#10;&#10;Description automatically generated">
            <a:extLst>
              <a:ext uri="{FF2B5EF4-FFF2-40B4-BE49-F238E27FC236}">
                <a16:creationId xmlns:a16="http://schemas.microsoft.com/office/drawing/2014/main" id="{573C6386-E15E-E951-5202-F150BDB59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r="17553"/>
          <a:stretch/>
        </p:blipFill>
        <p:spPr>
          <a:xfrm>
            <a:off x="2120557" y="10"/>
            <a:ext cx="7950886" cy="6857990"/>
          </a:xfrm>
          <a:custGeom>
            <a:avLst/>
            <a:gdLst/>
            <a:ahLst/>
            <a:cxnLst/>
            <a:rect l="l" t="t" r="r" b="b"/>
            <a:pathLst>
              <a:path w="7950886" h="6858000">
                <a:moveTo>
                  <a:pt x="1964633" y="0"/>
                </a:moveTo>
                <a:lnTo>
                  <a:pt x="5986254" y="0"/>
                </a:lnTo>
                <a:lnTo>
                  <a:pt x="6036855" y="29095"/>
                </a:lnTo>
                <a:cubicBezTo>
                  <a:pt x="7184362" y="726337"/>
                  <a:pt x="7950886" y="1988153"/>
                  <a:pt x="7950886" y="3429000"/>
                </a:cubicBezTo>
                <a:cubicBezTo>
                  <a:pt x="7950886" y="4869847"/>
                  <a:pt x="7184362" y="6131663"/>
                  <a:pt x="6036855" y="6828905"/>
                </a:cubicBezTo>
                <a:lnTo>
                  <a:pt x="5986253" y="6858000"/>
                </a:lnTo>
                <a:lnTo>
                  <a:pt x="1964633" y="6858000"/>
                </a:lnTo>
                <a:lnTo>
                  <a:pt x="1914032" y="6828905"/>
                </a:lnTo>
                <a:cubicBezTo>
                  <a:pt x="766525" y="6131663"/>
                  <a:pt x="0" y="4869847"/>
                  <a:pt x="0" y="3429000"/>
                </a:cubicBezTo>
                <a:cubicBezTo>
                  <a:pt x="0" y="1988153"/>
                  <a:pt x="766525" y="726337"/>
                  <a:pt x="1914032" y="29095"/>
                </a:cubicBezTo>
                <a:close/>
              </a:path>
            </a:pathLst>
          </a:custGeom>
        </p:spPr>
      </p:pic>
      <p:sp>
        <p:nvSpPr>
          <p:cNvPr id="13" name="Graphic 10">
            <a:extLst>
              <a:ext uri="{FF2B5EF4-FFF2-40B4-BE49-F238E27FC236}">
                <a16:creationId xmlns:a16="http://schemas.microsoft.com/office/drawing/2014/main" id="{41E76188-5CDF-4279-90D1-82FF3E523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0896" y="644279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9">
            <a:extLst>
              <a:ext uri="{FF2B5EF4-FFF2-40B4-BE49-F238E27FC236}">
                <a16:creationId xmlns:a16="http://schemas.microsoft.com/office/drawing/2014/main" id="{71511A72-95BD-471D-BEA0-874989E46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08" y="166643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1">
            <a:extLst>
              <a:ext uri="{FF2B5EF4-FFF2-40B4-BE49-F238E27FC236}">
                <a16:creationId xmlns:a16="http://schemas.microsoft.com/office/drawing/2014/main" id="{5D61DBFA-1601-4D6C-AF8C-257D581BA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9465" y="5412094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9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prayer schedule with people walking next to a school bus&#10;&#10;Description automatically generated">
            <a:extLst>
              <a:ext uri="{FF2B5EF4-FFF2-40B4-BE49-F238E27FC236}">
                <a16:creationId xmlns:a16="http://schemas.microsoft.com/office/drawing/2014/main" id="{887467DA-26FB-07EC-EB55-EE7640FED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2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41E76188-5CDF-4279-90D1-82FF3E523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0896" y="644279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9">
            <a:extLst>
              <a:ext uri="{FF2B5EF4-FFF2-40B4-BE49-F238E27FC236}">
                <a16:creationId xmlns:a16="http://schemas.microsoft.com/office/drawing/2014/main" id="{71511A72-95BD-471D-BEA0-874989E46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08" y="166643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1">
            <a:extLst>
              <a:ext uri="{FF2B5EF4-FFF2-40B4-BE49-F238E27FC236}">
                <a16:creationId xmlns:a16="http://schemas.microsoft.com/office/drawing/2014/main" id="{5D61DBFA-1601-4D6C-AF8C-257D581BA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9465" y="5412094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2" descr="A poster with a map and flags&#10;&#10;Description automatically generated">
            <a:extLst>
              <a:ext uri="{FF2B5EF4-FFF2-40B4-BE49-F238E27FC236}">
                <a16:creationId xmlns:a16="http://schemas.microsoft.com/office/drawing/2014/main" id="{2D55AFC5-0F99-8EF0-9906-601F5A7E5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703" y="0"/>
            <a:ext cx="4437529" cy="6858000"/>
          </a:xfrm>
          <a:prstGeom prst="rect">
            <a:avLst/>
          </a:prstGeom>
        </p:spPr>
      </p:pic>
      <p:pic>
        <p:nvPicPr>
          <p:cNvPr id="5" name="Picture 4" descr="A poster with a globe and flags&#10;&#10;Description automatically generated">
            <a:extLst>
              <a:ext uri="{FF2B5EF4-FFF2-40B4-BE49-F238E27FC236}">
                <a16:creationId xmlns:a16="http://schemas.microsoft.com/office/drawing/2014/main" id="{D533E997-1F78-F118-9490-F50D80950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68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6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gold invitation&#10;&#10;Description automatically generated">
            <a:extLst>
              <a:ext uri="{FF2B5EF4-FFF2-40B4-BE49-F238E27FC236}">
                <a16:creationId xmlns:a16="http://schemas.microsoft.com/office/drawing/2014/main" id="{CF7567D7-4DF0-8357-84F1-7442A67A9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5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6" name="Picture 25" descr="Colourful envelopes">
            <a:extLst>
              <a:ext uri="{FF2B5EF4-FFF2-40B4-BE49-F238E27FC236}">
                <a16:creationId xmlns:a16="http://schemas.microsoft.com/office/drawing/2014/main" id="{FCE11CFE-17AE-48CC-C9D3-AB4D51B0CC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3011" b="2719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F18876-F670-1BD1-66E9-806B8C4C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1451564"/>
            <a:ext cx="9679449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i="0" kern="1200" cap="all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Email us at</a:t>
            </a:r>
            <a:br>
              <a:rPr lang="en-US" sz="7200" b="1" i="0" kern="1200" cap="all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7200" b="1" i="0" kern="1200" cap="all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BEE9B-F931-A231-F152-A28C611AB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4413" y="3932369"/>
            <a:ext cx="9679449" cy="75025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5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calvary@calvarywhittier.org</a:t>
            </a:r>
            <a:endParaRPr lang="en-US" sz="5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40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42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24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14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Nova</vt:lpstr>
      <vt:lpstr>Univers</vt:lpstr>
      <vt:lpstr>GradientVTI</vt:lpstr>
      <vt:lpstr>Welcome To Calvary el calvario</vt:lpstr>
      <vt:lpstr>PowerPoint Presentation</vt:lpstr>
      <vt:lpstr>PowerPoint Presentation</vt:lpstr>
      <vt:lpstr>PowerPoint Presentation</vt:lpstr>
      <vt:lpstr>PowerPoint Presentation</vt:lpstr>
      <vt:lpstr>Email us at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Calvary Whittier</dc:creator>
  <cp:lastModifiedBy>Calvary Whittier</cp:lastModifiedBy>
  <cp:revision>3</cp:revision>
  <dcterms:created xsi:type="dcterms:W3CDTF">2024-08-21T17:07:07Z</dcterms:created>
  <dcterms:modified xsi:type="dcterms:W3CDTF">2024-08-23T18:28:22Z</dcterms:modified>
</cp:coreProperties>
</file>